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66" r:id="rId7"/>
    <p:sldId id="263" r:id="rId8"/>
    <p:sldId id="267" r:id="rId9"/>
    <p:sldId id="265" r:id="rId10"/>
    <p:sldId id="259" r:id="rId11"/>
    <p:sldId id="260" r:id="rId12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zręczność</a:t>
          </a:r>
          <a:endParaRPr lang="pl-PL" sz="2100" noProof="0" dirty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6C7ABDD8-2116-4572-BFF1-942DE135219B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imersja</a:t>
          </a:r>
          <a:endParaRPr lang="pl-PL" sz="2100" noProof="0" dirty="0"/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44509D9E-58EE-4039-82A1-2A79116ACC93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l-PL" sz="2100" noProof="0" dirty="0" smtClean="0"/>
            <a:t>Taktyczne myślenie</a:t>
          </a:r>
          <a:endParaRPr lang="pl-PL" sz="2100" noProof="0" dirty="0"/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l-PL"/>
        </a:p>
      </dgm:t>
      <dgm:extLst/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 custLinFactNeighborX="-221" custLinFactNeighborY="-39780">
        <dgm:presLayoutVars>
          <dgm:chMax val="1"/>
          <dgm:chPref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52583A7-2288-44F9-A550-F8D4577C14E4}" type="presOf" srcId="{6C7ABDD8-2116-4572-BFF1-942DE135219B}" destId="{1388DC24-2362-45B8-A165-B28E94DD9AEB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55661022-97AD-432F-9176-89B96A42D9D7}" type="presOf" srcId="{44509D9E-58EE-4039-82A1-2A79116ACC93}" destId="{0708B3AD-AF91-44E3-A525-C5DF0FE6D5F0}" srcOrd="0" destOrd="0" presId="urn:microsoft.com/office/officeart/2018/5/layout/IconLeafLabelList"/>
    <dgm:cxn modelId="{565E0D1A-4877-402F-BCFE-01CF000DFA38}" type="presOf" srcId="{BEC2E38C-B9EA-4AC4-87C3-18C259F9401A}" destId="{769D8DA1-45EB-48B7-8C33-BC9FFCD40B68}" srcOrd="0" destOrd="0" presId="urn:microsoft.com/office/officeart/2018/5/layout/IconLeafLabelList"/>
    <dgm:cxn modelId="{BF395453-60D5-4621-A381-4B9BCE586CF3}" type="presOf" srcId="{1AF866C9-4A03-4AD4-8E51-2BAE1EB6D173}" destId="{C03091DD-BA19-4EE8-9F08-AD7EFF716E73}" srcOrd="0" destOrd="0" presId="urn:microsoft.com/office/officeart/2018/5/layout/IconLeafLabelList"/>
    <dgm:cxn modelId="{E292215D-F2B7-4BA5-89B3-06B96020B337}" type="presParOf" srcId="{C03091DD-BA19-4EE8-9F08-AD7EFF716E73}" destId="{72FEF2F4-EAF0-47F3-9F76-69B5E1B4A2E7}" srcOrd="0" destOrd="0" presId="urn:microsoft.com/office/officeart/2018/5/layout/IconLeafLabelList"/>
    <dgm:cxn modelId="{3E4FD147-9D20-480E-8950-8D9B4561D28E}" type="presParOf" srcId="{72FEF2F4-EAF0-47F3-9F76-69B5E1B4A2E7}" destId="{3CAA7A92-187F-49C2-B105-FF9B894315DB}" srcOrd="0" destOrd="0" presId="urn:microsoft.com/office/officeart/2018/5/layout/IconLeafLabelList"/>
    <dgm:cxn modelId="{086E1E5B-964C-4F4C-971B-6C2530942936}" type="presParOf" srcId="{72FEF2F4-EAF0-47F3-9F76-69B5E1B4A2E7}" destId="{51AD5D71-EFD2-4F69-975F-3C416F413E35}" srcOrd="1" destOrd="0" presId="urn:microsoft.com/office/officeart/2018/5/layout/IconLeafLabelList"/>
    <dgm:cxn modelId="{557B9B5D-9C84-4820-BE4F-7C8AC8E908A5}" type="presParOf" srcId="{72FEF2F4-EAF0-47F3-9F76-69B5E1B4A2E7}" destId="{99CB529E-B6CC-41A7-BBD1-E88FBFFEAA07}" srcOrd="2" destOrd="0" presId="urn:microsoft.com/office/officeart/2018/5/layout/IconLeafLabelList"/>
    <dgm:cxn modelId="{C64E993C-F037-4A86-9377-EC77AD617FA7}" type="presParOf" srcId="{72FEF2F4-EAF0-47F3-9F76-69B5E1B4A2E7}" destId="{769D8DA1-45EB-48B7-8C33-BC9FFCD40B68}" srcOrd="3" destOrd="0" presId="urn:microsoft.com/office/officeart/2018/5/layout/IconLeafLabelList"/>
    <dgm:cxn modelId="{82AF9968-5993-48BD-AADB-096CF2E81B7B}" type="presParOf" srcId="{C03091DD-BA19-4EE8-9F08-AD7EFF716E73}" destId="{FCFDF211-8106-4510-B21D-DAEF60D0F199}" srcOrd="1" destOrd="0" presId="urn:microsoft.com/office/officeart/2018/5/layout/IconLeafLabelList"/>
    <dgm:cxn modelId="{2C3D97E2-2845-48F4-A9AF-0F57CBA88622}" type="presParOf" srcId="{C03091DD-BA19-4EE8-9F08-AD7EFF716E73}" destId="{052209BC-1A1A-4B33-BBB6-EEF9899920FC}" srcOrd="2" destOrd="0" presId="urn:microsoft.com/office/officeart/2018/5/layout/IconLeafLabelList"/>
    <dgm:cxn modelId="{C9904B3F-3D5B-408F-A508-E76B04DDDFF2}" type="presParOf" srcId="{052209BC-1A1A-4B33-BBB6-EEF9899920FC}" destId="{B6C5F440-C8F6-4028-ADFF-45EC8C387D65}" srcOrd="0" destOrd="0" presId="urn:microsoft.com/office/officeart/2018/5/layout/IconLeafLabelList"/>
    <dgm:cxn modelId="{F735BC0D-09D6-4C67-BA72-B47F80BC8106}" type="presParOf" srcId="{052209BC-1A1A-4B33-BBB6-EEF9899920FC}" destId="{E871DBE9-A946-4792-BE31-E6EB520345D0}" srcOrd="1" destOrd="0" presId="urn:microsoft.com/office/officeart/2018/5/layout/IconLeafLabelList"/>
    <dgm:cxn modelId="{EF1D2E4B-CA60-413C-BDE1-DF98F30DB02B}" type="presParOf" srcId="{052209BC-1A1A-4B33-BBB6-EEF9899920FC}" destId="{6C1A4751-0E5F-4647-BD09-44046A153420}" srcOrd="2" destOrd="0" presId="urn:microsoft.com/office/officeart/2018/5/layout/IconLeafLabelList"/>
    <dgm:cxn modelId="{B6E16C40-36F8-4A74-A44D-6B2B04DA8206}" type="presParOf" srcId="{052209BC-1A1A-4B33-BBB6-EEF9899920FC}" destId="{1388DC24-2362-45B8-A165-B28E94DD9AEB}" srcOrd="3" destOrd="0" presId="urn:microsoft.com/office/officeart/2018/5/layout/IconLeafLabelList"/>
    <dgm:cxn modelId="{A2B71A07-9EE7-4DB7-A63A-CFE6621D984F}" type="presParOf" srcId="{C03091DD-BA19-4EE8-9F08-AD7EFF716E73}" destId="{03EC8F60-FE4E-494B-9C4C-89AFB90A4918}" srcOrd="3" destOrd="0" presId="urn:microsoft.com/office/officeart/2018/5/layout/IconLeafLabelList"/>
    <dgm:cxn modelId="{B57D0AE0-7831-4380-95F5-FA0DA411C07F}" type="presParOf" srcId="{C03091DD-BA19-4EE8-9F08-AD7EFF716E73}" destId="{41D545CC-BF45-4EC4-8735-22E0D25BD414}" srcOrd="4" destOrd="0" presId="urn:microsoft.com/office/officeart/2018/5/layout/IconLeafLabelList"/>
    <dgm:cxn modelId="{C2D13555-828A-449B-AC2D-7A1FE76368DE}" type="presParOf" srcId="{41D545CC-BF45-4EC4-8735-22E0D25BD414}" destId="{AE4B8D37-1516-4369-9BEB-385DF52AAF7F}" srcOrd="0" destOrd="0" presId="urn:microsoft.com/office/officeart/2018/5/layout/IconLeafLabelList"/>
    <dgm:cxn modelId="{DA6EC3FC-6FC8-4CD9-99D8-2F47E0293ADB}" type="presParOf" srcId="{41D545CC-BF45-4EC4-8735-22E0D25BD414}" destId="{B7C89332-6116-4524-B7AF-24F9EDAE32AD}" srcOrd="1" destOrd="0" presId="urn:microsoft.com/office/officeart/2018/5/layout/IconLeafLabelList"/>
    <dgm:cxn modelId="{C9E47593-4DB7-477A-826C-321BBBAB5433}" type="presParOf" srcId="{41D545CC-BF45-4EC4-8735-22E0D25BD414}" destId="{CA9D93FD-EE73-49C0-B312-7F3B032793B7}" srcOrd="2" destOrd="0" presId="urn:microsoft.com/office/officeart/2018/5/layout/IconLeafLabelList"/>
    <dgm:cxn modelId="{ABB0EF07-754D-4792-B329-142E302B8C00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AF48E813-4459-4B63-9360-D2CA978144F6}">
      <dgm:prSet phldrT="[Text]"/>
      <dgm:spPr/>
      <dgm:t>
        <a:bodyPr rtlCol="0"/>
        <a:lstStyle/>
        <a:p>
          <a:pPr rtl="0"/>
          <a:r>
            <a:rPr lang="pl-PL" noProof="0" dirty="0" smtClean="0"/>
            <a:t>Dodanie następnych Polskich </a:t>
          </a:r>
          <a:r>
            <a:rPr lang="pl-PL" noProof="0" dirty="0" smtClean="0"/>
            <a:t>bitew. Rozmowa z tamtejszymi dowódcami.</a:t>
          </a:r>
          <a:endParaRPr lang="pl-PL" noProof="0" dirty="0"/>
        </a:p>
      </dgm:t>
    </dgm:pt>
    <dgm:pt modelId="{DB703676-2A02-40C0-8D19-B1740BA13EAF}" type="par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AD34E5BA-C68C-46C7-94AE-AB69E454AEC4}" type="sib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5967A42A-992F-4FDA-A7BF-040A6ACCB03C}">
      <dgm:prSet phldrT="[Text]"/>
      <dgm:spPr/>
      <dgm:t>
        <a:bodyPr rtlCol="0"/>
        <a:lstStyle/>
        <a:p>
          <a:pPr rtl="0"/>
          <a:r>
            <a:rPr lang="pl-PL" noProof="0" dirty="0" smtClean="0"/>
            <a:t>Rozszerzenie rozgrywki o strategiczne </a:t>
          </a:r>
          <a:r>
            <a:rPr lang="pl-PL" noProof="0" dirty="0" smtClean="0"/>
            <a:t>planowanie ataków</a:t>
          </a:r>
          <a:endParaRPr lang="pl-PL" noProof="0" dirty="0"/>
        </a:p>
      </dgm:t>
    </dgm:pt>
    <dgm:pt modelId="{A03DAD7C-77BC-4D6F-8EC5-F2C93B21D176}" type="par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42ABD298-0EE6-4B76-B809-8A6DA6D143D8}" type="sib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1D4558D-159A-47DE-A94F-521C32D12BF0}" type="pres">
      <dgm:prSet presAssocID="{AF48E813-4459-4B63-9360-D2CA978144F6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3DCA436E-A06E-419C-933D-824314FA18DD}" type="pres">
      <dgm:prSet presAssocID="{5967A42A-992F-4FDA-A7BF-040A6ACCB03C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614381" y="44761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987318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54974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zręczność</a:t>
          </a:r>
          <a:endParaRPr lang="pl-PL" sz="2100" kern="1200" noProof="0" dirty="0"/>
        </a:p>
      </dsp:txBody>
      <dsp:txXfrm>
        <a:off x="54974" y="2742612"/>
        <a:ext cx="2868750" cy="832500"/>
      </dsp:txXfrm>
    </dsp:sp>
    <dsp:sp modelId="{B6C5F440-C8F6-4028-ADFF-45EC8C387D65}">
      <dsp:nvSpPr>
        <dsp:cNvPr id="0" name=""/>
        <dsp:cNvSpPr/>
      </dsp:nvSpPr>
      <dsp:spPr>
        <a:xfrm>
          <a:off x="3985162" y="44761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4358099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3425756" y="2742612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imersja</a:t>
          </a:r>
          <a:endParaRPr lang="pl-PL" sz="2100" kern="1200" noProof="0" dirty="0"/>
        </a:p>
      </dsp:txBody>
      <dsp:txXfrm>
        <a:off x="3425756" y="2742612"/>
        <a:ext cx="2868750" cy="832500"/>
      </dsp:txXfrm>
    </dsp:sp>
    <dsp:sp modelId="{AE4B8D37-1516-4369-9BEB-385DF52AAF7F}">
      <dsp:nvSpPr>
        <dsp:cNvPr id="0" name=""/>
        <dsp:cNvSpPr/>
      </dsp:nvSpPr>
      <dsp:spPr>
        <a:xfrm>
          <a:off x="7355943" y="44761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7728881" y="820550"/>
          <a:ext cx="1004062" cy="100406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6790197" y="2411444"/>
          <a:ext cx="28687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l-PL" sz="2100" kern="1200" noProof="0" dirty="0" smtClean="0"/>
            <a:t>Taktyczne myślenie</a:t>
          </a:r>
          <a:endParaRPr lang="pl-PL" sz="2100" kern="1200" noProof="0" dirty="0"/>
        </a:p>
      </dsp:txBody>
      <dsp:txXfrm>
        <a:off x="6790197" y="2411444"/>
        <a:ext cx="2868750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 rot="16200000">
          <a:off x="3728" y="445"/>
          <a:ext cx="3778431" cy="37784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kern="1200" noProof="0" dirty="0" smtClean="0"/>
            <a:t>Dodanie następnych Polskich </a:t>
          </a:r>
          <a:r>
            <a:rPr lang="pl-PL" sz="1800" kern="1200" noProof="0" dirty="0" smtClean="0"/>
            <a:t>bitew. Rozmowa z tamtejszymi dowódcami.</a:t>
          </a:r>
          <a:endParaRPr lang="pl-PL" sz="1800" kern="1200" noProof="0" dirty="0"/>
        </a:p>
      </dsp:txBody>
      <dsp:txXfrm rot="5400000">
        <a:off x="3729" y="945052"/>
        <a:ext cx="3117206" cy="1889215"/>
      </dsp:txXfrm>
    </dsp:sp>
    <dsp:sp modelId="{3DCA436E-A06E-419C-933D-824314FA18DD}">
      <dsp:nvSpPr>
        <dsp:cNvPr id="0" name=""/>
        <dsp:cNvSpPr/>
      </dsp:nvSpPr>
      <dsp:spPr>
        <a:xfrm rot="5400000">
          <a:off x="6467148" y="445"/>
          <a:ext cx="3778431" cy="37784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kern="1200" noProof="0" dirty="0" smtClean="0"/>
            <a:t>Rozszerzenie rozgrywki o strategiczne </a:t>
          </a:r>
          <a:r>
            <a:rPr lang="pl-PL" sz="1800" kern="1200" noProof="0" dirty="0" smtClean="0"/>
            <a:t>planowanie ataków</a:t>
          </a:r>
          <a:endParaRPr lang="pl-PL" sz="1800" kern="1200" noProof="0" dirty="0"/>
        </a:p>
      </dsp:txBody>
      <dsp:txXfrm rot="-5400000">
        <a:off x="7128374" y="945053"/>
        <a:ext cx="3117206" cy="1889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3F3C5B9-4DDB-4107-BEBF-AF4244A16F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9F50259-CB7D-41CB-BEEF-E33816D49A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0C781-9C47-4860-982D-EBFD333B4BE3}" type="datetime1">
              <a:rPr lang="pl-PL" smtClean="0"/>
              <a:t>20.11.2022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42B3CEC-5F0D-482C-8495-55BD1B6C18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D4784B5-EE5C-4C6A-B938-33ADF8E19E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B48C1-F30D-441C-857E-57ABCB96B3B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232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8E90-2ECA-4F91-8269-4AF5B47B7C7C}" type="datetime1">
              <a:rPr lang="pl-PL" noProof="0" smtClean="0"/>
              <a:pPr/>
              <a:t>20.11.2022</a:t>
            </a:fld>
            <a:endParaRPr lang="pl-PL" noProof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Edytuj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6A645-BCF2-43A9-AD03-785E63A9B48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0727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1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6515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63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554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6A645-BCF2-43A9-AD03-785E63A9B48C}" type="slidenum">
              <a:rPr lang="pl-PL" noProof="0" smtClean="0"/>
              <a:t>8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54602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l-PL" noProof="0" smtClean="0"/>
              <a:t>Kliknij, aby edytować styl wzorca podtytułu</a:t>
            </a:r>
            <a:endParaRPr lang="pl-PL" noProof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535FA12E-A60E-44AB-ABCA-856084227D07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13" name="Łącznik prosty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62FCC5-52B6-4198-ADE8-EA9AD68AB65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A6E7-5540-49B0-86B1-4CAAE43338E1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873E21-5C66-45F2-95CE-DAA5AD37B1A6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6CC5B-FF06-4778-84DC-016AF084F4E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543A7D-7F67-4637-9C48-BF3164EFF0BB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2DBB43-4716-444C-81E8-4190923DE6E5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C7592-CF73-4CAB-8B4E-09F1E83480A9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E5F72-6A21-47CA-9E37-3DF457329A6D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E87C-6FB7-4B4E-9536-0269DDD64E5A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5BF0B-B98A-4DD5-BEF9-882CC4694DF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D5CBF73-2389-448A-A9D3-BC8110334142}" type="datetime1">
              <a:rPr lang="pl-PL" noProof="0" smtClean="0"/>
              <a:t>20.11.2022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1.png"/><Relationship Id="rId4" Type="http://schemas.microsoft.com/office/2007/relationships/hdphoto" Target="../media/hdphoto4.wdp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rostokąt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1026" name="Picture 2" descr="Bitwa Warszawska. Prawda zawsze zwycięża - rp.p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74" y="-7596295"/>
            <a:ext cx="12192000" cy="72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8655" y="-1215973"/>
            <a:ext cx="17270833" cy="921111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pl-PL" sz="7200" b="1" dirty="0" smtClean="0">
                <a:solidFill>
                  <a:schemeClr val="tx1"/>
                </a:solidFill>
              </a:rPr>
              <a:t>TELEGRAFISTA</a:t>
            </a:r>
            <a:endParaRPr lang="pl-PL" sz="7200" b="1" dirty="0">
              <a:solidFill>
                <a:schemeClr val="tx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pl-PL" sz="2800" dirty="0" smtClean="0">
                <a:solidFill>
                  <a:schemeClr val="tx1"/>
                </a:solidFill>
              </a:rPr>
              <a:t>Wczuj się w rolę obrońcy Rzeczpospolitej XX wieku</a:t>
            </a:r>
            <a:endParaRPr lang="pl-PL" sz="2800" dirty="0">
              <a:solidFill>
                <a:schemeClr val="tx1"/>
              </a:solidFill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l-PL" b="1" dirty="0" smtClean="0"/>
              <a:t>Koncept gry</a:t>
            </a:r>
            <a:endParaRPr lang="pl-PL" b="1" dirty="0"/>
          </a:p>
        </p:txBody>
      </p:sp>
      <p:graphicFrame>
        <p:nvGraphicFramePr>
          <p:cNvPr id="5" name="Zawartość — symbol zastępczy 2" descr="Ikona — punktory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537014"/>
              </p:ext>
            </p:extLst>
          </p:nvPr>
        </p:nvGraphicFramePr>
        <p:xfrm>
          <a:off x="1235869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024127" y="1711234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Gra „Telegrafista” opiera się na trzech kluczowych elementach: </a:t>
            </a:r>
            <a:endParaRPr lang="pl-PL" dirty="0"/>
          </a:p>
        </p:txBody>
      </p:sp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166200" y="5529943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Błyskawiczna reakcja na wydarzenia</a:t>
            </a:r>
            <a:endParaRPr lang="pl-PL" sz="2000" dirty="0"/>
          </a:p>
        </p:txBody>
      </p:sp>
      <p:sp>
        <p:nvSpPr>
          <p:cNvPr id="7" name="Symbol zastępczy zawartości 2"/>
          <p:cNvSpPr txBox="1">
            <a:spLocks/>
          </p:cNvSpPr>
          <p:nvPr/>
        </p:nvSpPr>
        <p:spPr>
          <a:xfrm>
            <a:off x="4568080" y="5529942"/>
            <a:ext cx="3055839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Wczucie w rolę Polskiego patrioty</a:t>
            </a:r>
            <a:endParaRPr lang="pl-PL" sz="2000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>
            <a:off x="7866329" y="5573367"/>
            <a:ext cx="3301544" cy="124370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000" dirty="0" smtClean="0"/>
              <a:t>Działanie wyprzedzająco i mądrzej niż przeciwnik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Wstęp historyczny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96" y="2084832"/>
            <a:ext cx="4850130" cy="32158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0576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motyw </a:t>
            </a:r>
            <a:r>
              <a:rPr lang="pl-PL" dirty="0"/>
              <a:t>radiotelegrafu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24128" y="2286000"/>
            <a:ext cx="6361507" cy="4023360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1" y="2172788"/>
            <a:ext cx="3445649" cy="171602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2" y="2196955"/>
            <a:ext cx="3445649" cy="1716027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7954575" y="3937149"/>
            <a:ext cx="298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Tak prezentuje się telegraf w grze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72479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Pokój telegrafisty</a:t>
            </a:r>
            <a:endParaRPr lang="pl-PL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ymbol zastępczy tekstu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Tak gracz widzi go </a:t>
            </a:r>
            <a:r>
              <a:rPr lang="pl-PL" smtClean="0"/>
              <a:t>podczas rozgrywki.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9688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aspekt rytmiczny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r>
              <a:rPr lang="pl-PL" dirty="0" smtClean="0"/>
              <a:t> </a:t>
            </a:r>
            <a:r>
              <a:rPr lang="pl-PL" dirty="0" err="1" smtClean="0"/>
              <a:t>bumcy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P-P-P </a:t>
            </a:r>
            <a:r>
              <a:rPr lang="pl-PL" dirty="0" err="1" smtClean="0"/>
              <a:t>ts</a:t>
            </a:r>
            <a:endParaRPr lang="pl-PL" dirty="0" smtClean="0"/>
          </a:p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P-P-P </a:t>
            </a:r>
            <a:r>
              <a:rPr lang="pl-PL" dirty="0" err="1" smtClean="0"/>
              <a:t>ts</a:t>
            </a:r>
            <a:r>
              <a:rPr lang="pl-PL" dirty="0" smtClean="0"/>
              <a:t> (tss!)</a:t>
            </a:r>
          </a:p>
          <a:p>
            <a:r>
              <a:rPr lang="pl-PL" dirty="0" smtClean="0"/>
              <a:t>P </a:t>
            </a:r>
            <a:r>
              <a:rPr lang="pl-PL" dirty="0" err="1" smtClean="0"/>
              <a:t>ts</a:t>
            </a:r>
            <a:r>
              <a:rPr lang="pl-PL" dirty="0" smtClean="0"/>
              <a:t> P---P </a:t>
            </a:r>
            <a:r>
              <a:rPr lang="pl-PL" dirty="0" err="1" smtClean="0"/>
              <a:t>ts</a:t>
            </a:r>
            <a:endParaRPr lang="pl-PL" dirty="0" smtClean="0"/>
          </a:p>
          <a:p>
            <a:r>
              <a:rPr lang="pl-PL" dirty="0"/>
              <a:t>P </a:t>
            </a:r>
            <a:r>
              <a:rPr lang="pl-PL" dirty="0" err="1"/>
              <a:t>ts</a:t>
            </a:r>
            <a:r>
              <a:rPr lang="pl-PL" dirty="0"/>
              <a:t> P-P-P </a:t>
            </a:r>
            <a:r>
              <a:rPr lang="pl-PL" dirty="0" err="1"/>
              <a:t>ts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107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3074" name="Picture 2" descr="Bitwa Warszawska - Fenomen Armii Ochotniczej | Nasza Histori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-47192"/>
            <a:ext cx="12190476" cy="69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pPr rtl="0"/>
            <a:r>
              <a:rPr lang="pl-PL" sz="4800" b="1" dirty="0" smtClean="0">
                <a:solidFill>
                  <a:srgbClr val="FFFFFF"/>
                </a:solidFill>
              </a:rPr>
              <a:t>Rozwój projektu</a:t>
            </a:r>
            <a:endParaRPr lang="pl-PL" sz="4800" b="1" dirty="0">
              <a:solidFill>
                <a:srgbClr val="FFFFFF"/>
              </a:solidFill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awartość — symbol zastępczy 4" descr="Grafika SmartArt produktu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141712"/>
              </p:ext>
            </p:extLst>
          </p:nvPr>
        </p:nvGraphicFramePr>
        <p:xfrm>
          <a:off x="971344" y="2304621"/>
          <a:ext cx="10249309" cy="377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Obraz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856" y="2213029"/>
            <a:ext cx="1904284" cy="3962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126605" cy="1499616"/>
          </a:xfrm>
          <a:prstGeom prst="rect">
            <a:avLst/>
          </a:prstGeom>
        </p:spPr>
        <p:txBody>
          <a:bodyPr lIns="0" tIns="108000" rtlCol="0">
            <a:normAutofit/>
          </a:bodyPr>
          <a:lstStyle/>
          <a:p>
            <a:pPr rtl="0"/>
            <a:r>
              <a:rPr lang="pl-PL" sz="5400" b="1" dirty="0" smtClean="0">
                <a:solidFill>
                  <a:srgbClr val="FFFFFF"/>
                </a:solidFill>
              </a:rPr>
              <a:t>Dziękujemy.</a:t>
            </a:r>
            <a:endParaRPr lang="pl-PL" sz="5400" b="1" dirty="0">
              <a:solidFill>
                <a:srgbClr val="FFFFFF"/>
              </a:solidFill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l-PL" dirty="0" smtClean="0">
                <a:solidFill>
                  <a:srgbClr val="FFFFFF"/>
                </a:solidFill>
              </a:rPr>
              <a:t>Drużyna </a:t>
            </a:r>
            <a:r>
              <a:rPr lang="pl-PL" dirty="0" err="1" smtClean="0">
                <a:solidFill>
                  <a:srgbClr val="FFFFFF"/>
                </a:solidFill>
              </a:rPr>
              <a:t>Cubepotato</a:t>
            </a:r>
            <a:r>
              <a:rPr lang="pl-PL" dirty="0" smtClean="0">
                <a:solidFill>
                  <a:srgbClr val="FFFFFF"/>
                </a:solidFill>
              </a:rPr>
              <a:t>: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Filip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Jakub Latuszek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Jan Stokłosa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Mateusz </a:t>
            </a:r>
            <a:r>
              <a:rPr lang="pl-PL" b="1" dirty="0" err="1" smtClean="0">
                <a:solidFill>
                  <a:srgbClr val="FFFFFF"/>
                </a:solidFill>
              </a:rPr>
              <a:t>Kusionowicz</a:t>
            </a:r>
            <a:endParaRPr lang="pl-PL" b="1" dirty="0" smtClean="0">
              <a:solidFill>
                <a:srgbClr val="FFFFFF"/>
              </a:solidFill>
            </a:endParaRPr>
          </a:p>
          <a:p>
            <a:r>
              <a:rPr lang="pl-PL" b="1" dirty="0" smtClean="0">
                <a:solidFill>
                  <a:srgbClr val="FFFFFF"/>
                </a:solidFill>
              </a:rPr>
              <a:t>Damian Śremski</a:t>
            </a:r>
          </a:p>
          <a:p>
            <a:r>
              <a:rPr lang="pl-PL" b="1" dirty="0" smtClean="0">
                <a:solidFill>
                  <a:srgbClr val="FFFFFF"/>
                </a:solidFill>
              </a:rPr>
              <a:t>Emil Kmicic</a:t>
            </a:r>
            <a:endParaRPr lang="pl-PL" b="1" dirty="0">
              <a:solidFill>
                <a:srgbClr val="FFFFFF"/>
              </a:solidFill>
            </a:endParaRPr>
          </a:p>
          <a:p>
            <a:pPr marL="0" indent="0" rtl="0">
              <a:buNone/>
            </a:pP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5" name="Obraz 4" descr="Znak otwarcia restauracji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2050" name="Picture 2" descr="Wojciech Kossak | Salutujący żołnierz, 1934 | Desa Unic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2034" y="-426720"/>
            <a:ext cx="6723453" cy="83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11" y="2252290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Handel detaliczny</Template>
  <TotalTime>0</TotalTime>
  <Words>126</Words>
  <Application>Microsoft Office PowerPoint</Application>
  <PresentationFormat>Panoramiczny</PresentationFormat>
  <Paragraphs>36</Paragraphs>
  <Slides>8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4" baseType="lpstr">
      <vt:lpstr>Arial</vt:lpstr>
      <vt:lpstr>Calibri</vt:lpstr>
      <vt:lpstr>Tw Cen MT</vt:lpstr>
      <vt:lpstr>Tw Cen MT Condensed</vt:lpstr>
      <vt:lpstr>Wingdings 3</vt:lpstr>
      <vt:lpstr>Integralny</vt:lpstr>
      <vt:lpstr>TELEGRAFISTA</vt:lpstr>
      <vt:lpstr>Koncept gry</vt:lpstr>
      <vt:lpstr>Wstęp historyczny</vt:lpstr>
      <vt:lpstr>motyw radiotelegrafu</vt:lpstr>
      <vt:lpstr>Pokój telegrafisty</vt:lpstr>
      <vt:lpstr>aspekt rytmiczny</vt:lpstr>
      <vt:lpstr>Rozwój projektu</vt:lpstr>
      <vt:lpstr>Dziękujemy.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2022-11-20T01:00:27Z</dcterms:created>
  <dcterms:modified xsi:type="dcterms:W3CDTF">2022-11-20T03:52:38Z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